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3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197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6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09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22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62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6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9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5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2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9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0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F0097E-BA3F-4BFF-9444-5A6A29E255BB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33AB06D-700F-4306-B817-4999F98E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2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follett.com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045" y="1205325"/>
            <a:ext cx="9720072" cy="3776577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>Accessing E-Books</a:t>
            </a:r>
            <a:br>
              <a:rPr lang="en-US" sz="7200" b="1" dirty="0" smtClean="0"/>
            </a:br>
            <a:r>
              <a:rPr lang="en-US" sz="7200" b="1" dirty="0"/>
              <a:t/>
            </a:r>
            <a:br>
              <a:rPr lang="en-US" sz="7200" b="1" dirty="0"/>
            </a:b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/>
              <a:t/>
            </a:r>
            <a:br>
              <a:rPr lang="en-US" sz="7200" b="1" dirty="0"/>
            </a:br>
            <a:r>
              <a:rPr lang="en-US" sz="7200" b="1" dirty="0" err="1" smtClean="0"/>
              <a:t>Welborn</a:t>
            </a:r>
            <a:r>
              <a:rPr lang="en-US" sz="7200" b="1" dirty="0" smtClean="0"/>
              <a:t> Academy</a:t>
            </a:r>
            <a:br>
              <a:rPr lang="en-US" sz="7200" b="1" dirty="0" smtClean="0"/>
            </a:br>
            <a:r>
              <a:rPr lang="en-US" sz="7200" b="1" dirty="0" smtClean="0"/>
              <a:t>media Center</a:t>
            </a:r>
            <a:endParaRPr lang="en-US" sz="7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81" y="1475020"/>
            <a:ext cx="9144000" cy="32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4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125"/>
            <a:ext cx="10515600" cy="1019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 to:  </a:t>
            </a:r>
            <a:r>
              <a:rPr lang="en-US" dirty="0" smtClean="0">
                <a:hlinkClick r:id="rId2"/>
              </a:rPr>
              <a:t>https://www.gofollett.com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5308"/>
            <a:ext cx="10515600" cy="4351338"/>
          </a:xfrm>
        </p:spPr>
        <p:txBody>
          <a:bodyPr/>
          <a:lstStyle/>
          <a:p>
            <a:r>
              <a:rPr lang="en-US" dirty="0" smtClean="0"/>
              <a:t>students should see this screen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9" y="1502979"/>
            <a:ext cx="11414235" cy="5207876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>
          <a:xfrm rot="10800000" flipH="1">
            <a:off x="5853787" y="1145628"/>
            <a:ext cx="967897" cy="3573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7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770"/>
            <a:ext cx="10515600" cy="1073315"/>
          </a:xfrm>
        </p:spPr>
        <p:txBody>
          <a:bodyPr/>
          <a:lstStyle/>
          <a:p>
            <a:r>
              <a:rPr lang="en-US" dirty="0" smtClean="0"/>
              <a:t>Put in the following information: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6" y="809297"/>
            <a:ext cx="11750566" cy="6048703"/>
          </a:xfrm>
        </p:spPr>
      </p:pic>
      <p:sp>
        <p:nvSpPr>
          <p:cNvPr id="6" name="Bent-Up Arrow 5"/>
          <p:cNvSpPr/>
          <p:nvPr/>
        </p:nvSpPr>
        <p:spPr>
          <a:xfrm rot="5400000">
            <a:off x="2147553" y="1548466"/>
            <a:ext cx="220985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6"/>
          <p:cNvSpPr/>
          <p:nvPr/>
        </p:nvSpPr>
        <p:spPr>
          <a:xfrm rot="5400000">
            <a:off x="1865112" y="1802526"/>
            <a:ext cx="2774733" cy="788276"/>
          </a:xfrm>
          <a:prstGeom prst="bentUpArrow">
            <a:avLst>
              <a:gd name="adj1" fmla="val 25000"/>
              <a:gd name="adj2" fmla="val 25000"/>
              <a:gd name="adj3" fmla="val 26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1644947">
            <a:off x="11030042" y="400095"/>
            <a:ext cx="484632" cy="1631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6445" y="2054870"/>
            <a:ext cx="19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 will click </a:t>
            </a:r>
          </a:p>
          <a:p>
            <a:r>
              <a:rPr lang="en-US" dirty="0" smtClean="0"/>
              <a:t>to log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1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ent-Up Arrow 2"/>
          <p:cNvSpPr/>
          <p:nvPr/>
        </p:nvSpPr>
        <p:spPr>
          <a:xfrm rot="5400000" flipH="1">
            <a:off x="-459890" y="2568388"/>
            <a:ext cx="2845398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-Up Arrow 3"/>
          <p:cNvSpPr/>
          <p:nvPr/>
        </p:nvSpPr>
        <p:spPr>
          <a:xfrm rot="5400000" flipH="1">
            <a:off x="602428" y="2130014"/>
            <a:ext cx="72076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6823" y="3614570"/>
            <a:ext cx="5598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 will login here just like they log into their device:</a:t>
            </a:r>
          </a:p>
          <a:p>
            <a:r>
              <a:rPr lang="en-US" dirty="0" smtClean="0"/>
              <a:t>Username: lunch number</a:t>
            </a:r>
          </a:p>
          <a:p>
            <a:r>
              <a:rPr lang="en-US" dirty="0" smtClean="0"/>
              <a:t>Password:  birthday (00000000)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8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4006219">
            <a:off x="1782831" y="-207766"/>
            <a:ext cx="484632" cy="308510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207" y="2321199"/>
            <a:ext cx="120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box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3937001">
            <a:off x="967376" y="3108542"/>
            <a:ext cx="484632" cy="184704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4203" y="4788717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eBook shelf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6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" y="0"/>
            <a:ext cx="12192000" cy="6858000"/>
          </a:xfrm>
          <a:prstGeom prst="rect">
            <a:avLst/>
          </a:prstGeom>
        </p:spPr>
      </p:pic>
      <p:sp>
        <p:nvSpPr>
          <p:cNvPr id="3" name="Bent-Up Arrow 2"/>
          <p:cNvSpPr/>
          <p:nvPr/>
        </p:nvSpPr>
        <p:spPr>
          <a:xfrm rot="16200000">
            <a:off x="9518456" y="2295170"/>
            <a:ext cx="2539878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-Up Arrow 3"/>
          <p:cNvSpPr/>
          <p:nvPr/>
        </p:nvSpPr>
        <p:spPr>
          <a:xfrm rot="16200000">
            <a:off x="10363199" y="2007476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33683" y="3930869"/>
            <a:ext cx="16079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Students can open </a:t>
            </a:r>
          </a:p>
          <a:p>
            <a:r>
              <a:rPr lang="en-US" sz="1400" dirty="0" smtClean="0"/>
              <a:t>to look at the book </a:t>
            </a:r>
          </a:p>
          <a:p>
            <a:r>
              <a:rPr lang="en-US" sz="1400" dirty="0" smtClean="0"/>
              <a:t>and then checkout 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he book.</a:t>
            </a:r>
          </a:p>
          <a:p>
            <a:r>
              <a:rPr lang="en-US" sz="1400" dirty="0" smtClean="0"/>
              <a:t>*book is </a:t>
            </a:r>
          </a:p>
          <a:p>
            <a:r>
              <a:rPr lang="en-US" sz="1400" dirty="0" smtClean="0"/>
              <a:t>automatically</a:t>
            </a:r>
          </a:p>
          <a:p>
            <a:r>
              <a:rPr lang="en-US" sz="1400" dirty="0"/>
              <a:t>r</a:t>
            </a:r>
            <a:r>
              <a:rPr lang="en-US" sz="1400" dirty="0" smtClean="0"/>
              <a:t>eturned </a:t>
            </a:r>
          </a:p>
          <a:p>
            <a:r>
              <a:rPr lang="en-US" sz="1400" dirty="0" smtClean="0"/>
              <a:t>after two weeks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634887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50</TotalTime>
  <Words>71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 Accessing E-Books     Welborn Academy media Center</vt:lpstr>
      <vt:lpstr>Go to:  https://www.gofollett.com </vt:lpstr>
      <vt:lpstr>Put in the following information:</vt:lpstr>
      <vt:lpstr>PowerPoint Presentation</vt:lpstr>
      <vt:lpstr>PowerPoint Presentation</vt:lpstr>
      <vt:lpstr>PowerPoint Presentation</vt:lpstr>
      <vt:lpstr>PowerPoint Presentation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E-Books</dc:title>
  <dc:creator>Owens, Jonathan</dc:creator>
  <cp:lastModifiedBy>Owens, Jonathan</cp:lastModifiedBy>
  <cp:revision>9</cp:revision>
  <dcterms:created xsi:type="dcterms:W3CDTF">2017-12-13T14:30:11Z</dcterms:created>
  <dcterms:modified xsi:type="dcterms:W3CDTF">2017-12-13T15:20:57Z</dcterms:modified>
</cp:coreProperties>
</file>